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278" r:id="rId4"/>
    <p:sldId id="306" r:id="rId5"/>
    <p:sldId id="257" r:id="rId6"/>
    <p:sldId id="307" r:id="rId7"/>
    <p:sldId id="308" r:id="rId8"/>
    <p:sldId id="309" r:id="rId9"/>
    <p:sldId id="310" r:id="rId10"/>
    <p:sldId id="315" r:id="rId11"/>
    <p:sldId id="312" r:id="rId12"/>
    <p:sldId id="313" r:id="rId13"/>
    <p:sldId id="314" r:id="rId14"/>
    <p:sldId id="311" r:id="rId15"/>
    <p:sldId id="316" r:id="rId16"/>
    <p:sldId id="317" r:id="rId17"/>
    <p:sldId id="318" r:id="rId18"/>
    <p:sldId id="319" r:id="rId19"/>
    <p:sldId id="320" r:id="rId20"/>
    <p:sldId id="321" r:id="rId21"/>
    <p:sldId id="303" r:id="rId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000000"/>
    <a:srgbClr val="F1F1F1"/>
    <a:srgbClr val="979797"/>
    <a:srgbClr val="DFDEE3"/>
    <a:srgbClr val="F4F4F2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125" d="100"/>
          <a:sy n="125" d="100"/>
        </p:scale>
        <p:origin x="6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3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302500" y="1346200"/>
            <a:ext cx="2374900" cy="4178300"/>
          </a:xfrm>
          <a:custGeom>
            <a:avLst/>
            <a:gdLst>
              <a:gd name="connsiteX0" fmla="*/ 0 w 2374900"/>
              <a:gd name="connsiteY0" fmla="*/ 0 h 4178300"/>
              <a:gd name="connsiteX1" fmla="*/ 2374900 w 2374900"/>
              <a:gd name="connsiteY1" fmla="*/ 0 h 4178300"/>
              <a:gd name="connsiteX2" fmla="*/ 2374900 w 2374900"/>
              <a:gd name="connsiteY2" fmla="*/ 4178300 h 4178300"/>
              <a:gd name="connsiteX3" fmla="*/ 0 w 2374900"/>
              <a:gd name="connsiteY3" fmla="*/ 4178300 h 417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4178300">
                <a:moveTo>
                  <a:pt x="0" y="0"/>
                </a:moveTo>
                <a:lnTo>
                  <a:pt x="2374900" y="0"/>
                </a:lnTo>
                <a:lnTo>
                  <a:pt x="2374900" y="4178300"/>
                </a:lnTo>
                <a:lnTo>
                  <a:pt x="0" y="417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9804400" y="1866900"/>
            <a:ext cx="1320800" cy="3225800"/>
          </a:xfrm>
          <a:custGeom>
            <a:avLst/>
            <a:gdLst>
              <a:gd name="connsiteX0" fmla="*/ 0 w 1320800"/>
              <a:gd name="connsiteY0" fmla="*/ 0 h 3225800"/>
              <a:gd name="connsiteX1" fmla="*/ 1320800 w 1320800"/>
              <a:gd name="connsiteY1" fmla="*/ 0 h 3225800"/>
              <a:gd name="connsiteX2" fmla="*/ 1320800 w 1320800"/>
              <a:gd name="connsiteY2" fmla="*/ 3225800 h 3225800"/>
              <a:gd name="connsiteX3" fmla="*/ 0 w 13208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225800">
                <a:moveTo>
                  <a:pt x="0" y="0"/>
                </a:moveTo>
                <a:lnTo>
                  <a:pt x="1320800" y="0"/>
                </a:lnTo>
                <a:lnTo>
                  <a:pt x="13208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44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05350" y="1581150"/>
            <a:ext cx="2076450" cy="3657600"/>
          </a:xfrm>
          <a:custGeom>
            <a:avLst/>
            <a:gdLst>
              <a:gd name="connsiteX0" fmla="*/ 0 w 2076450"/>
              <a:gd name="connsiteY0" fmla="*/ 0 h 3657600"/>
              <a:gd name="connsiteX1" fmla="*/ 2076450 w 2076450"/>
              <a:gd name="connsiteY1" fmla="*/ 0 h 3657600"/>
              <a:gd name="connsiteX2" fmla="*/ 2076450 w 2076450"/>
              <a:gd name="connsiteY2" fmla="*/ 3657600 h 3657600"/>
              <a:gd name="connsiteX3" fmla="*/ 0 w 207645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3657600">
                <a:moveTo>
                  <a:pt x="0" y="0"/>
                </a:moveTo>
                <a:lnTo>
                  <a:pt x="2076450" y="0"/>
                </a:lnTo>
                <a:lnTo>
                  <a:pt x="2076450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1468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62000" y="1809750"/>
            <a:ext cx="1885950" cy="3295650"/>
          </a:xfrm>
          <a:custGeom>
            <a:avLst/>
            <a:gdLst>
              <a:gd name="connsiteX0" fmla="*/ 0 w 1885950"/>
              <a:gd name="connsiteY0" fmla="*/ 0 h 3295650"/>
              <a:gd name="connsiteX1" fmla="*/ 1885950 w 1885950"/>
              <a:gd name="connsiteY1" fmla="*/ 0 h 3295650"/>
              <a:gd name="connsiteX2" fmla="*/ 1885950 w 1885950"/>
              <a:gd name="connsiteY2" fmla="*/ 3295650 h 3295650"/>
              <a:gd name="connsiteX3" fmla="*/ 0 w 1885950"/>
              <a:gd name="connsiteY3" fmla="*/ 329565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3295650">
                <a:moveTo>
                  <a:pt x="0" y="0"/>
                </a:moveTo>
                <a:lnTo>
                  <a:pt x="1885950" y="0"/>
                </a:lnTo>
                <a:lnTo>
                  <a:pt x="1885950" y="3295650"/>
                </a:lnTo>
                <a:lnTo>
                  <a:pt x="0" y="329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107214" y="1828800"/>
            <a:ext cx="1864836" cy="3295650"/>
          </a:xfrm>
          <a:custGeom>
            <a:avLst/>
            <a:gdLst>
              <a:gd name="connsiteX0" fmla="*/ 0 w 1864836"/>
              <a:gd name="connsiteY0" fmla="*/ 0 h 3295650"/>
              <a:gd name="connsiteX1" fmla="*/ 1864836 w 1864836"/>
              <a:gd name="connsiteY1" fmla="*/ 0 h 3295650"/>
              <a:gd name="connsiteX2" fmla="*/ 1864836 w 1864836"/>
              <a:gd name="connsiteY2" fmla="*/ 3295650 h 3295650"/>
              <a:gd name="connsiteX3" fmla="*/ 0 w 1864836"/>
              <a:gd name="connsiteY3" fmla="*/ 329565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4836" h="3295650">
                <a:moveTo>
                  <a:pt x="0" y="0"/>
                </a:moveTo>
                <a:lnTo>
                  <a:pt x="1864836" y="0"/>
                </a:lnTo>
                <a:lnTo>
                  <a:pt x="1864836" y="3295650"/>
                </a:lnTo>
                <a:lnTo>
                  <a:pt x="0" y="329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3232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26546" y="1867437"/>
            <a:ext cx="5718220" cy="3670478"/>
          </a:xfrm>
          <a:custGeom>
            <a:avLst/>
            <a:gdLst>
              <a:gd name="connsiteX0" fmla="*/ 0 w 5718220"/>
              <a:gd name="connsiteY0" fmla="*/ 0 h 3670478"/>
              <a:gd name="connsiteX1" fmla="*/ 5718220 w 5718220"/>
              <a:gd name="connsiteY1" fmla="*/ 0 h 3670478"/>
              <a:gd name="connsiteX2" fmla="*/ 5718220 w 5718220"/>
              <a:gd name="connsiteY2" fmla="*/ 3670478 h 3670478"/>
              <a:gd name="connsiteX3" fmla="*/ 0 w 5718220"/>
              <a:gd name="connsiteY3" fmla="*/ 3670478 h 367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8220" h="3670478">
                <a:moveTo>
                  <a:pt x="0" y="0"/>
                </a:moveTo>
                <a:lnTo>
                  <a:pt x="5718220" y="0"/>
                </a:lnTo>
                <a:lnTo>
                  <a:pt x="5718220" y="3670478"/>
                </a:lnTo>
                <a:lnTo>
                  <a:pt x="0" y="3670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668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09650" y="1238250"/>
            <a:ext cx="3257550" cy="4362450"/>
          </a:xfrm>
          <a:custGeom>
            <a:avLst/>
            <a:gdLst>
              <a:gd name="connsiteX0" fmla="*/ 0 w 3257550"/>
              <a:gd name="connsiteY0" fmla="*/ 0 h 4362450"/>
              <a:gd name="connsiteX1" fmla="*/ 3257550 w 3257550"/>
              <a:gd name="connsiteY1" fmla="*/ 0 h 4362450"/>
              <a:gd name="connsiteX2" fmla="*/ 3257550 w 3257550"/>
              <a:gd name="connsiteY2" fmla="*/ 4362450 h 4362450"/>
              <a:gd name="connsiteX3" fmla="*/ 0 w 325755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4362450">
                <a:moveTo>
                  <a:pt x="0" y="0"/>
                </a:moveTo>
                <a:lnTo>
                  <a:pt x="3257550" y="0"/>
                </a:lnTo>
                <a:lnTo>
                  <a:pt x="325755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1301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65916" y="1468193"/>
            <a:ext cx="4494727" cy="2524259"/>
          </a:xfrm>
          <a:custGeom>
            <a:avLst/>
            <a:gdLst>
              <a:gd name="connsiteX0" fmla="*/ 0 w 4494727"/>
              <a:gd name="connsiteY0" fmla="*/ 0 h 2524259"/>
              <a:gd name="connsiteX1" fmla="*/ 4494727 w 4494727"/>
              <a:gd name="connsiteY1" fmla="*/ 0 h 2524259"/>
              <a:gd name="connsiteX2" fmla="*/ 4494727 w 4494727"/>
              <a:gd name="connsiteY2" fmla="*/ 2524259 h 2524259"/>
              <a:gd name="connsiteX3" fmla="*/ 0 w 4494727"/>
              <a:gd name="connsiteY3" fmla="*/ 2524259 h 252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4727" h="2524259">
                <a:moveTo>
                  <a:pt x="0" y="0"/>
                </a:moveTo>
                <a:lnTo>
                  <a:pt x="4494727" y="0"/>
                </a:lnTo>
                <a:lnTo>
                  <a:pt x="4494727" y="2524259"/>
                </a:lnTo>
                <a:lnTo>
                  <a:pt x="0" y="2524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0322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75288" y="1824038"/>
            <a:ext cx="4630737" cy="2954337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9994900" y="2997200"/>
            <a:ext cx="1193800" cy="2082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1672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23850" y="304800"/>
            <a:ext cx="4724400" cy="6229350"/>
          </a:xfrm>
          <a:custGeom>
            <a:avLst/>
            <a:gdLst>
              <a:gd name="connsiteX0" fmla="*/ 0 w 4724400"/>
              <a:gd name="connsiteY0" fmla="*/ 0 h 6229350"/>
              <a:gd name="connsiteX1" fmla="*/ 4724400 w 4724400"/>
              <a:gd name="connsiteY1" fmla="*/ 0 h 6229350"/>
              <a:gd name="connsiteX2" fmla="*/ 4724400 w 4724400"/>
              <a:gd name="connsiteY2" fmla="*/ 6229350 h 6229350"/>
              <a:gd name="connsiteX3" fmla="*/ 0 w 4724400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0" h="6229350">
                <a:moveTo>
                  <a:pt x="0" y="0"/>
                </a:moveTo>
                <a:lnTo>
                  <a:pt x="4724400" y="0"/>
                </a:lnTo>
                <a:lnTo>
                  <a:pt x="4724400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095751" y="2952750"/>
            <a:ext cx="2196051" cy="2895600"/>
          </a:xfrm>
          <a:custGeom>
            <a:avLst/>
            <a:gdLst>
              <a:gd name="connsiteX0" fmla="*/ 0 w 2196051"/>
              <a:gd name="connsiteY0" fmla="*/ 0 h 2895600"/>
              <a:gd name="connsiteX1" fmla="*/ 2196051 w 2196051"/>
              <a:gd name="connsiteY1" fmla="*/ 0 h 2895600"/>
              <a:gd name="connsiteX2" fmla="*/ 2196051 w 2196051"/>
              <a:gd name="connsiteY2" fmla="*/ 2895600 h 2895600"/>
              <a:gd name="connsiteX3" fmla="*/ 0 w 2196051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51" h="2895600">
                <a:moveTo>
                  <a:pt x="0" y="0"/>
                </a:moveTo>
                <a:lnTo>
                  <a:pt x="2196051" y="0"/>
                </a:lnTo>
                <a:lnTo>
                  <a:pt x="2196051" y="2895600"/>
                </a:lnTo>
                <a:lnTo>
                  <a:pt x="0" y="28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80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0954" y="0"/>
            <a:ext cx="3953435" cy="6858000"/>
          </a:xfrm>
          <a:custGeom>
            <a:avLst/>
            <a:gdLst>
              <a:gd name="connsiteX0" fmla="*/ 0 w 3953435"/>
              <a:gd name="connsiteY0" fmla="*/ 0 h 6858000"/>
              <a:gd name="connsiteX1" fmla="*/ 3953435 w 3953435"/>
              <a:gd name="connsiteY1" fmla="*/ 0 h 6858000"/>
              <a:gd name="connsiteX2" fmla="*/ 3953435 w 3953435"/>
              <a:gd name="connsiteY2" fmla="*/ 6858000 h 6858000"/>
              <a:gd name="connsiteX3" fmla="*/ 0 w 39534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435" h="6858000">
                <a:moveTo>
                  <a:pt x="0" y="0"/>
                </a:moveTo>
                <a:lnTo>
                  <a:pt x="3953435" y="0"/>
                </a:lnTo>
                <a:lnTo>
                  <a:pt x="395343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010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481839" y="1"/>
            <a:ext cx="1480059" cy="188500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2518686" y="1661219"/>
            <a:ext cx="1480059" cy="2651081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3998745" y="1308373"/>
            <a:ext cx="2069715" cy="335677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6068460" y="1308373"/>
            <a:ext cx="2016434" cy="335677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7368542" y="3571086"/>
            <a:ext cx="2311261" cy="3286914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125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83960" y="0"/>
            <a:ext cx="4424083" cy="6858000"/>
          </a:xfrm>
          <a:custGeom>
            <a:avLst/>
            <a:gdLst>
              <a:gd name="connsiteX0" fmla="*/ 0 w 4424083"/>
              <a:gd name="connsiteY0" fmla="*/ 0 h 6858000"/>
              <a:gd name="connsiteX1" fmla="*/ 4424083 w 4424083"/>
              <a:gd name="connsiteY1" fmla="*/ 0 h 6858000"/>
              <a:gd name="connsiteX2" fmla="*/ 4424083 w 4424083"/>
              <a:gd name="connsiteY2" fmla="*/ 6858000 h 6858000"/>
              <a:gd name="connsiteX3" fmla="*/ 0 w 44240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4083" h="6858000">
                <a:moveTo>
                  <a:pt x="0" y="0"/>
                </a:moveTo>
                <a:lnTo>
                  <a:pt x="4424083" y="0"/>
                </a:lnTo>
                <a:lnTo>
                  <a:pt x="44240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239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197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3683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669901" y="-1"/>
            <a:ext cx="2105866" cy="2041828"/>
          </a:xfrm>
          <a:custGeom>
            <a:avLst/>
            <a:gdLst>
              <a:gd name="connsiteX0" fmla="*/ 0 w 2105866"/>
              <a:gd name="connsiteY0" fmla="*/ 0 h 2041828"/>
              <a:gd name="connsiteX1" fmla="*/ 2105866 w 2105866"/>
              <a:gd name="connsiteY1" fmla="*/ 0 h 2041828"/>
              <a:gd name="connsiteX2" fmla="*/ 2105866 w 2105866"/>
              <a:gd name="connsiteY2" fmla="*/ 2041828 h 2041828"/>
              <a:gd name="connsiteX3" fmla="*/ 0 w 2105866"/>
              <a:gd name="connsiteY3" fmla="*/ 2041828 h 204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5866" h="2041828">
                <a:moveTo>
                  <a:pt x="0" y="0"/>
                </a:moveTo>
                <a:lnTo>
                  <a:pt x="2105866" y="0"/>
                </a:lnTo>
                <a:lnTo>
                  <a:pt x="2105866" y="2041828"/>
                </a:lnTo>
                <a:lnTo>
                  <a:pt x="0" y="2041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960580" y="1132980"/>
            <a:ext cx="4280695" cy="3453127"/>
          </a:xfrm>
          <a:custGeom>
            <a:avLst/>
            <a:gdLst>
              <a:gd name="connsiteX0" fmla="*/ 0 w 4280695"/>
              <a:gd name="connsiteY0" fmla="*/ 0 h 3453127"/>
              <a:gd name="connsiteX1" fmla="*/ 4280695 w 4280695"/>
              <a:gd name="connsiteY1" fmla="*/ 0 h 3453127"/>
              <a:gd name="connsiteX2" fmla="*/ 4280695 w 4280695"/>
              <a:gd name="connsiteY2" fmla="*/ 3453127 h 3453127"/>
              <a:gd name="connsiteX3" fmla="*/ 0 w 4280695"/>
              <a:gd name="connsiteY3" fmla="*/ 3453127 h 345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0695" h="3453127">
                <a:moveTo>
                  <a:pt x="0" y="0"/>
                </a:moveTo>
                <a:lnTo>
                  <a:pt x="4280695" y="0"/>
                </a:lnTo>
                <a:lnTo>
                  <a:pt x="4280695" y="3453127"/>
                </a:lnTo>
                <a:lnTo>
                  <a:pt x="0" y="3453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2362091" y="3502386"/>
            <a:ext cx="2379258" cy="3394014"/>
          </a:xfrm>
          <a:custGeom>
            <a:avLst/>
            <a:gdLst>
              <a:gd name="connsiteX0" fmla="*/ 0 w 2379258"/>
              <a:gd name="connsiteY0" fmla="*/ 0 h 3394014"/>
              <a:gd name="connsiteX1" fmla="*/ 2379258 w 2379258"/>
              <a:gd name="connsiteY1" fmla="*/ 0 h 3394014"/>
              <a:gd name="connsiteX2" fmla="*/ 2379258 w 2379258"/>
              <a:gd name="connsiteY2" fmla="*/ 3394014 h 3394014"/>
              <a:gd name="connsiteX3" fmla="*/ 0 w 2379258"/>
              <a:gd name="connsiteY3" fmla="*/ 3394014 h 339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258" h="3394014">
                <a:moveTo>
                  <a:pt x="0" y="0"/>
                </a:moveTo>
                <a:lnTo>
                  <a:pt x="2379258" y="0"/>
                </a:lnTo>
                <a:lnTo>
                  <a:pt x="2379258" y="3394014"/>
                </a:lnTo>
                <a:lnTo>
                  <a:pt x="0" y="3394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241274" y="1504893"/>
            <a:ext cx="1588526" cy="2743782"/>
          </a:xfrm>
          <a:custGeom>
            <a:avLst/>
            <a:gdLst>
              <a:gd name="connsiteX0" fmla="*/ 0 w 1588526"/>
              <a:gd name="connsiteY0" fmla="*/ 0 h 2743782"/>
              <a:gd name="connsiteX1" fmla="*/ 1588526 w 1588526"/>
              <a:gd name="connsiteY1" fmla="*/ 0 h 2743782"/>
              <a:gd name="connsiteX2" fmla="*/ 1588526 w 1588526"/>
              <a:gd name="connsiteY2" fmla="*/ 2743782 h 2743782"/>
              <a:gd name="connsiteX3" fmla="*/ 0 w 1588526"/>
              <a:gd name="connsiteY3" fmla="*/ 2743782 h 27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526" h="2743782">
                <a:moveTo>
                  <a:pt x="0" y="0"/>
                </a:moveTo>
                <a:lnTo>
                  <a:pt x="1588526" y="0"/>
                </a:lnTo>
                <a:lnTo>
                  <a:pt x="1588526" y="2743782"/>
                </a:lnTo>
                <a:lnTo>
                  <a:pt x="0" y="2743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01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8058" y="0"/>
            <a:ext cx="4513943" cy="6858000"/>
          </a:xfrm>
          <a:custGeom>
            <a:avLst/>
            <a:gdLst>
              <a:gd name="connsiteX0" fmla="*/ 0 w 4513943"/>
              <a:gd name="connsiteY0" fmla="*/ 0 h 6858000"/>
              <a:gd name="connsiteX1" fmla="*/ 4513943 w 4513943"/>
              <a:gd name="connsiteY1" fmla="*/ 0 h 6858000"/>
              <a:gd name="connsiteX2" fmla="*/ 4513943 w 4513943"/>
              <a:gd name="connsiteY2" fmla="*/ 6858000 h 6858000"/>
              <a:gd name="connsiteX3" fmla="*/ 0 w 4513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6858000">
                <a:moveTo>
                  <a:pt x="0" y="0"/>
                </a:moveTo>
                <a:lnTo>
                  <a:pt x="4513943" y="0"/>
                </a:lnTo>
                <a:lnTo>
                  <a:pt x="45139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6360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3177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3080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349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940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07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43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291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340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311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61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600200"/>
            <a:ext cx="5886450" cy="3333750"/>
          </a:xfrm>
          <a:custGeom>
            <a:avLst/>
            <a:gdLst>
              <a:gd name="connsiteX0" fmla="*/ 0 w 5886450"/>
              <a:gd name="connsiteY0" fmla="*/ 0 h 3333750"/>
              <a:gd name="connsiteX1" fmla="*/ 5886450 w 5886450"/>
              <a:gd name="connsiteY1" fmla="*/ 0 h 3333750"/>
              <a:gd name="connsiteX2" fmla="*/ 5886450 w 5886450"/>
              <a:gd name="connsiteY2" fmla="*/ 3333750 h 3333750"/>
              <a:gd name="connsiteX3" fmla="*/ 0 w 58864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450" h="3333750">
                <a:moveTo>
                  <a:pt x="0" y="0"/>
                </a:moveTo>
                <a:lnTo>
                  <a:pt x="5886450" y="0"/>
                </a:lnTo>
                <a:lnTo>
                  <a:pt x="58864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64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CB4BE-5640-44C9-A594-38FB230DF921}" type="datetimeFigureOut">
              <a:rPr lang="id-ID" smtClean="0"/>
              <a:t>28/04/21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57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74" r:id="rId9"/>
    <p:sldLayoutId id="2147483673" r:id="rId10"/>
    <p:sldLayoutId id="2147483672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66" r:id="rId17"/>
    <p:sldLayoutId id="2147483665" r:id="rId18"/>
    <p:sldLayoutId id="2147483664" r:id="rId19"/>
    <p:sldLayoutId id="2147483663" r:id="rId20"/>
    <p:sldLayoutId id="2147483662" r:id="rId21"/>
    <p:sldLayoutId id="2147483661" r:id="rId22"/>
    <p:sldLayoutId id="2147483656" r:id="rId23"/>
    <p:sldLayoutId id="2147483657" r:id="rId24"/>
    <p:sldLayoutId id="2147483658" r:id="rId25"/>
    <p:sldLayoutId id="2147483659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24434" y="4138200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เว็บดาวน์โหลดแอ</a:t>
            </a:r>
            <a:r>
              <a:rPr lang="th-TH" sz="4400" spc="300" dirty="0" err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ป</a:t>
            </a:r>
            <a:r>
              <a:rPr lang="th-TH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พลิ</a:t>
            </a:r>
            <a:r>
              <a:rPr lang="th-TH" sz="4400" spc="300" dirty="0" err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เค</a:t>
            </a:r>
            <a:r>
              <a:rPr lang="th-TH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ชัน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862756" y="802911"/>
            <a:ext cx="466486" cy="29582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/>
        </p:nvSpPr>
        <p:spPr>
          <a:xfrm>
            <a:off x="9975331" y="341414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spc="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endParaRPr lang="id-ID" sz="1200" spc="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51D76EA4-0840-0449-826A-919B8584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8" y="18054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2" cy="61718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714320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หน้าผู้ใช้ (ต่อ)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731766" y="3225655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ฟอร์มสำหรับ</a:t>
            </a:r>
          </a:p>
          <a:p>
            <a:r>
              <a:rPr lang="th-TH" dirty="0"/>
              <a:t>แก้ไขข้อมูลผู้ใช้</a:t>
            </a:r>
            <a:endParaRPr lang="en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3918408" y="1956682"/>
            <a:ext cx="4392472" cy="3184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8310880" y="3548821"/>
            <a:ext cx="2420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3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2" cy="6171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363262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 UP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731766" y="3225655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ฟอร์มสำหรับการ</a:t>
            </a:r>
          </a:p>
          <a:p>
            <a:r>
              <a:rPr lang="th-TH" dirty="0"/>
              <a:t>เข้าสู่ระบบ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4724400" y="2153920"/>
            <a:ext cx="2763520" cy="279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7487920" y="3548821"/>
            <a:ext cx="3243846" cy="2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E645A94-88AE-4B47-8FCE-BF371B02C8E3}"/>
              </a:ext>
            </a:extLst>
          </p:cNvPr>
          <p:cNvSpPr/>
          <p:nvPr/>
        </p:nvSpPr>
        <p:spPr>
          <a:xfrm>
            <a:off x="334604" y="723150"/>
            <a:ext cx="2886115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69D51-36DB-914A-BF96-7495D96E985A}"/>
              </a:ext>
            </a:extLst>
          </p:cNvPr>
          <p:cNvSpPr txBox="1"/>
          <p:nvPr/>
        </p:nvSpPr>
        <p:spPr>
          <a:xfrm>
            <a:off x="408732" y="703003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เข้าสู่ระบบ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77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1" cy="6171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363262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POP UP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731766" y="3225655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ฟอร์มสำหรับการ</a:t>
            </a:r>
          </a:p>
          <a:p>
            <a:r>
              <a:rPr lang="th-TH" dirty="0"/>
              <a:t>สมัครสมาชิก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4724400" y="1696720"/>
            <a:ext cx="2763520" cy="36982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 flipV="1">
            <a:off x="7487920" y="3545840"/>
            <a:ext cx="3243846" cy="2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E645A94-88AE-4B47-8FCE-BF371B02C8E3}"/>
              </a:ext>
            </a:extLst>
          </p:cNvPr>
          <p:cNvSpPr/>
          <p:nvPr/>
        </p:nvSpPr>
        <p:spPr>
          <a:xfrm>
            <a:off x="334604" y="723150"/>
            <a:ext cx="2886115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69D51-36DB-914A-BF96-7495D96E985A}"/>
              </a:ext>
            </a:extLst>
          </p:cNvPr>
          <p:cNvSpPr txBox="1"/>
          <p:nvPr/>
        </p:nvSpPr>
        <p:spPr>
          <a:xfrm>
            <a:off x="408732" y="703003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สมัครสมาชิก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3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89103" y="3228945"/>
            <a:ext cx="1213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ADMIN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5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2" cy="61718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714320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หน้าเข้าสู่ระบบ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731766" y="3225655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ฟอร์มสำหรับ</a:t>
            </a:r>
          </a:p>
          <a:p>
            <a:r>
              <a:rPr lang="th-TH" dirty="0"/>
              <a:t>เข้าสู่ระบบ</a:t>
            </a:r>
            <a:endParaRPr lang="en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3918408" y="1956682"/>
            <a:ext cx="4392472" cy="31842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8310880" y="3548821"/>
            <a:ext cx="24208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2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2" cy="6171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714320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แดช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บอร์ด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934966" y="2087735"/>
            <a:ext cx="88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ข้อมูลยอด</a:t>
            </a:r>
          </a:p>
          <a:p>
            <a:r>
              <a:rPr lang="th-TH" dirty="0"/>
              <a:t>ดาวน์โหลด</a:t>
            </a:r>
            <a:endParaRPr lang="en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3237688" y="1123562"/>
            <a:ext cx="7115352" cy="35703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0353040" y="2410901"/>
            <a:ext cx="581926" cy="4978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A58A4-2244-C94A-B9B3-D4C558BA9D43}"/>
              </a:ext>
            </a:extLst>
          </p:cNvPr>
          <p:cNvSpPr/>
          <p:nvPr/>
        </p:nvSpPr>
        <p:spPr>
          <a:xfrm>
            <a:off x="3237688" y="4795520"/>
            <a:ext cx="3518712" cy="1087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BBD9-9E21-9E41-AF6D-746F81E97925}"/>
              </a:ext>
            </a:extLst>
          </p:cNvPr>
          <p:cNvSpPr/>
          <p:nvPr/>
        </p:nvSpPr>
        <p:spPr>
          <a:xfrm>
            <a:off x="6850178" y="4795520"/>
            <a:ext cx="3518712" cy="1087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A146D-9892-5A46-A36F-89916F0596DF}"/>
              </a:ext>
            </a:extLst>
          </p:cNvPr>
          <p:cNvSpPr/>
          <p:nvPr/>
        </p:nvSpPr>
        <p:spPr>
          <a:xfrm>
            <a:off x="1684428" y="1021962"/>
            <a:ext cx="1425740" cy="5063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6C766-0C49-C948-9A91-4ABFD4B09C81}"/>
              </a:ext>
            </a:extLst>
          </p:cNvPr>
          <p:cNvSpPr txBox="1"/>
          <p:nvPr/>
        </p:nvSpPr>
        <p:spPr>
          <a:xfrm>
            <a:off x="4554454" y="622718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ข้อมูลจำนวนผู้ใช้</a:t>
            </a:r>
            <a:endParaRPr lang="en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A6F51-F986-9345-A7C7-0027B4D05979}"/>
              </a:ext>
            </a:extLst>
          </p:cNvPr>
          <p:cNvSpPr txBox="1"/>
          <p:nvPr/>
        </p:nvSpPr>
        <p:spPr>
          <a:xfrm>
            <a:off x="7859970" y="6266039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ข้อมูลการดาวน์โหลด</a:t>
            </a:r>
            <a:endParaRPr lang="en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35FD5-6D88-CE47-B1CC-849E2E1B6280}"/>
              </a:ext>
            </a:extLst>
          </p:cNvPr>
          <p:cNvSpPr txBox="1"/>
          <p:nvPr/>
        </p:nvSpPr>
        <p:spPr>
          <a:xfrm>
            <a:off x="408732" y="265982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เมนู</a:t>
            </a:r>
            <a:endParaRPr lang="en-T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9A5BD6-0E6B-5942-9A7A-16B07CD498DA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840260" y="2844487"/>
            <a:ext cx="844168" cy="709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BC8A28-F784-2E40-B5CE-78B14A13A094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4997044" y="5882640"/>
            <a:ext cx="181940" cy="337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DE13B-45D9-AE4B-BBBF-DA61E8E95632}"/>
              </a:ext>
            </a:extLst>
          </p:cNvPr>
          <p:cNvCxnSpPr>
            <a:stCxn id="17" idx="0"/>
            <a:endCxn id="13" idx="2"/>
          </p:cNvCxnSpPr>
          <p:nvPr/>
        </p:nvCxnSpPr>
        <p:spPr>
          <a:xfrm flipV="1">
            <a:off x="8609534" y="5882640"/>
            <a:ext cx="0" cy="38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65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1" cy="61718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4" y="322974"/>
            <a:ext cx="3238777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3164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หน้าแสดงแอ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ป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พลิ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เค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ชันทั้งหมด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934965" y="1388794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ฟอร์มค้นหา</a:t>
            </a:r>
          </a:p>
          <a:p>
            <a:r>
              <a:rPr lang="th-TH" dirty="0"/>
              <a:t>ข้อมูล</a:t>
            </a:r>
            <a:endParaRPr lang="en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3237688" y="1452880"/>
            <a:ext cx="7115352" cy="51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0353040" y="1711960"/>
            <a:ext cx="58192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A58A4-2244-C94A-B9B3-D4C558BA9D43}"/>
              </a:ext>
            </a:extLst>
          </p:cNvPr>
          <p:cNvSpPr/>
          <p:nvPr/>
        </p:nvSpPr>
        <p:spPr>
          <a:xfrm>
            <a:off x="3256996" y="2138759"/>
            <a:ext cx="6102102" cy="38783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BBD9-9E21-9E41-AF6D-746F81E97925}"/>
              </a:ext>
            </a:extLst>
          </p:cNvPr>
          <p:cNvSpPr/>
          <p:nvPr/>
        </p:nvSpPr>
        <p:spPr>
          <a:xfrm>
            <a:off x="9378015" y="2400444"/>
            <a:ext cx="956905" cy="3492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EA146D-9892-5A46-A36F-89916F0596DF}"/>
              </a:ext>
            </a:extLst>
          </p:cNvPr>
          <p:cNvSpPr/>
          <p:nvPr/>
        </p:nvSpPr>
        <p:spPr>
          <a:xfrm>
            <a:off x="1684428" y="1021962"/>
            <a:ext cx="1425740" cy="50638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6C766-0C49-C948-9A91-4ABFD4B09C81}"/>
              </a:ext>
            </a:extLst>
          </p:cNvPr>
          <p:cNvSpPr txBox="1"/>
          <p:nvPr/>
        </p:nvSpPr>
        <p:spPr>
          <a:xfrm>
            <a:off x="5397381" y="635029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ชันคร่าว ๆ</a:t>
            </a:r>
            <a:endParaRPr lang="en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A6F51-F986-9345-A7C7-0027B4D05979}"/>
              </a:ext>
            </a:extLst>
          </p:cNvPr>
          <p:cNvSpPr txBox="1"/>
          <p:nvPr/>
        </p:nvSpPr>
        <p:spPr>
          <a:xfrm>
            <a:off x="10602175" y="386258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ปุ่มสำหรับแก้ไขหรือ</a:t>
            </a:r>
          </a:p>
          <a:p>
            <a:r>
              <a:rPr lang="th-TH" dirty="0"/>
              <a:t>ลบข้อมูล</a:t>
            </a:r>
            <a:endParaRPr lang="en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35FD5-6D88-CE47-B1CC-849E2E1B6280}"/>
              </a:ext>
            </a:extLst>
          </p:cNvPr>
          <p:cNvSpPr txBox="1"/>
          <p:nvPr/>
        </p:nvSpPr>
        <p:spPr>
          <a:xfrm>
            <a:off x="408732" y="265982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เมนู</a:t>
            </a:r>
            <a:endParaRPr lang="en-T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9A5BD6-0E6B-5942-9A7A-16B07CD498DA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>
            <a:off x="840260" y="2844487"/>
            <a:ext cx="844168" cy="709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DE13B-45D9-AE4B-BBBF-DA61E8E95632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 flipV="1">
            <a:off x="10334920" y="4146622"/>
            <a:ext cx="267255" cy="3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42F67-66B8-BA42-B560-0AB2520E9ED0}"/>
              </a:ext>
            </a:extLst>
          </p:cNvPr>
          <p:cNvCxnSpPr>
            <a:stCxn id="15" idx="0"/>
            <a:endCxn id="12" idx="2"/>
          </p:cNvCxnSpPr>
          <p:nvPr/>
        </p:nvCxnSpPr>
        <p:spPr>
          <a:xfrm flipV="1">
            <a:off x="6308047" y="6017138"/>
            <a:ext cx="0" cy="33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38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1" cy="61718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2507808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หน้าแก้ไขแอ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ป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พลิ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เค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ชัน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906104" y="342587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ฟอร์มแก้ไข</a:t>
            </a:r>
          </a:p>
          <a:p>
            <a:r>
              <a:rPr lang="th-TH" dirty="0"/>
              <a:t>ข้อมูล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3237688" y="1452880"/>
            <a:ext cx="7115352" cy="45923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0353040" y="3749040"/>
            <a:ext cx="55306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5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4" y="343057"/>
            <a:ext cx="9422891" cy="61718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4" y="322974"/>
            <a:ext cx="2363537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228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หน้าแสดงผู้ใช้ทั้งหมด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A58A4-2244-C94A-B9B3-D4C558BA9D43}"/>
              </a:ext>
            </a:extLst>
          </p:cNvPr>
          <p:cNvSpPr/>
          <p:nvPr/>
        </p:nvSpPr>
        <p:spPr>
          <a:xfrm>
            <a:off x="3256996" y="1407485"/>
            <a:ext cx="5206284" cy="22907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58BBD9-9E21-9E41-AF6D-746F81E97925}"/>
              </a:ext>
            </a:extLst>
          </p:cNvPr>
          <p:cNvSpPr/>
          <p:nvPr/>
        </p:nvSpPr>
        <p:spPr>
          <a:xfrm>
            <a:off x="8807945" y="1682820"/>
            <a:ext cx="1016765" cy="2015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6C766-0C49-C948-9A91-4ABFD4B09C81}"/>
              </a:ext>
            </a:extLst>
          </p:cNvPr>
          <p:cNvSpPr txBox="1"/>
          <p:nvPr/>
        </p:nvSpPr>
        <p:spPr>
          <a:xfrm>
            <a:off x="5225990" y="43242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ข้อมูลผู้ใช้ทั้งหมด</a:t>
            </a:r>
            <a:endParaRPr lang="en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FA6F51-F986-9345-A7C7-0027B4D05979}"/>
              </a:ext>
            </a:extLst>
          </p:cNvPr>
          <p:cNvSpPr txBox="1"/>
          <p:nvPr/>
        </p:nvSpPr>
        <p:spPr>
          <a:xfrm>
            <a:off x="10590927" y="236736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ปุ่มสำหรับแก้ไขหรือ</a:t>
            </a:r>
          </a:p>
          <a:p>
            <a:r>
              <a:rPr lang="th-TH" dirty="0"/>
              <a:t>ลบข้อมูล</a:t>
            </a:r>
            <a:endParaRPr lang="en-TH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1DE13B-45D9-AE4B-BBBF-DA61E8E95632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9824710" y="2690531"/>
            <a:ext cx="766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42F67-66B8-BA42-B560-0AB2520E9ED0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5860138" y="3698241"/>
            <a:ext cx="0" cy="626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93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5" y="343057"/>
            <a:ext cx="9422889" cy="61718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4" y="322974"/>
            <a:ext cx="1748196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28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หน้าแก้ไขผู้ใช้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A58A4-2244-C94A-B9B3-D4C558BA9D43}"/>
              </a:ext>
            </a:extLst>
          </p:cNvPr>
          <p:cNvSpPr/>
          <p:nvPr/>
        </p:nvSpPr>
        <p:spPr>
          <a:xfrm>
            <a:off x="3256996" y="1407484"/>
            <a:ext cx="7177324" cy="34591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6C766-0C49-C948-9A91-4ABFD4B09C81}"/>
              </a:ext>
            </a:extLst>
          </p:cNvPr>
          <p:cNvSpPr txBox="1"/>
          <p:nvPr/>
        </p:nvSpPr>
        <p:spPr>
          <a:xfrm>
            <a:off x="6211510" y="532145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ฟอร์มแก้ไขข้อมูล</a:t>
            </a:r>
            <a:endParaRPr lang="en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42F67-66B8-BA42-B560-0AB2520E9ED0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6836040" y="4866639"/>
            <a:ext cx="9618" cy="45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67631" y="1870510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67631" y="3042138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67631" y="4213766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2469246" y="5385394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2609429" y="2059188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9429" y="3230816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7380" y="4402444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78995" y="5574072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1731" y="2148653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Mongo DB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7670" y="3323148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ExpressJS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6577" y="4494776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VUE 3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28192" y="5758737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NODE JS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9933" y="615383"/>
            <a:ext cx="5452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spc="300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โปรแกรมที่ใช้ในการพัฒนา</a:t>
            </a:r>
            <a:endParaRPr lang="id-ID" sz="4800" spc="300" dirty="0">
              <a:solidFill>
                <a:srgbClr val="00000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2BA27-5108-BD4D-95EA-219200BF4D09}"/>
              </a:ext>
            </a:extLst>
          </p:cNvPr>
          <p:cNvSpPr/>
          <p:nvPr/>
        </p:nvSpPr>
        <p:spPr>
          <a:xfrm>
            <a:off x="6726051" y="1870510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C4582-0F58-DF43-BE44-AEA2191B38D0}"/>
              </a:ext>
            </a:extLst>
          </p:cNvPr>
          <p:cNvSpPr txBox="1"/>
          <p:nvPr/>
        </p:nvSpPr>
        <p:spPr>
          <a:xfrm>
            <a:off x="6835800" y="2059188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A1E1A-3742-9146-BF89-59FD6C8B325A}"/>
              </a:ext>
            </a:extLst>
          </p:cNvPr>
          <p:cNvSpPr txBox="1"/>
          <p:nvPr/>
        </p:nvSpPr>
        <p:spPr>
          <a:xfrm>
            <a:off x="7784997" y="2243853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VS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FCE626-C7E6-D347-A336-5B7215099E5D}"/>
              </a:ext>
            </a:extLst>
          </p:cNvPr>
          <p:cNvSpPr/>
          <p:nvPr/>
        </p:nvSpPr>
        <p:spPr>
          <a:xfrm>
            <a:off x="6726051" y="3042138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F39C6B-218E-A549-BD6C-A975793D278F}"/>
              </a:ext>
            </a:extLst>
          </p:cNvPr>
          <p:cNvSpPr txBox="1"/>
          <p:nvPr/>
        </p:nvSpPr>
        <p:spPr>
          <a:xfrm>
            <a:off x="6835800" y="3230816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655CD9-16CB-314F-A658-6D79439F6FF4}"/>
              </a:ext>
            </a:extLst>
          </p:cNvPr>
          <p:cNvSpPr txBox="1"/>
          <p:nvPr/>
        </p:nvSpPr>
        <p:spPr>
          <a:xfrm>
            <a:off x="7784997" y="3415481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POSTMAN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053242-21D0-C640-A3A4-DE6E2E5ADE1C}"/>
              </a:ext>
            </a:extLst>
          </p:cNvPr>
          <p:cNvSpPr/>
          <p:nvPr/>
        </p:nvSpPr>
        <p:spPr>
          <a:xfrm>
            <a:off x="6726051" y="4218846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9196F3-DB68-FC44-94D8-7F914EB68B39}"/>
              </a:ext>
            </a:extLst>
          </p:cNvPr>
          <p:cNvSpPr txBox="1"/>
          <p:nvPr/>
        </p:nvSpPr>
        <p:spPr>
          <a:xfrm>
            <a:off x="6835800" y="4407524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14D015-FDF2-0D4F-B9CA-F113C07D5489}"/>
              </a:ext>
            </a:extLst>
          </p:cNvPr>
          <p:cNvSpPr txBox="1"/>
          <p:nvPr/>
        </p:nvSpPr>
        <p:spPr>
          <a:xfrm>
            <a:off x="7784997" y="4592189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MONGO COMPASS</a:t>
            </a:r>
          </a:p>
        </p:txBody>
      </p:sp>
    </p:spTree>
    <p:extLst>
      <p:ext uri="{BB962C8B-B14F-4D97-AF65-F5344CB8AC3E}">
        <p14:creationId xmlns:p14="http://schemas.microsoft.com/office/powerpoint/2010/main" val="385803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5" y="343057"/>
            <a:ext cx="9422889" cy="61718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4" y="322974"/>
            <a:ext cx="2814997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3" y="323040"/>
            <a:ext cx="274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หน้าแสดงยอดดาวน์โหลด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A58A4-2244-C94A-B9B3-D4C558BA9D43}"/>
              </a:ext>
            </a:extLst>
          </p:cNvPr>
          <p:cNvSpPr/>
          <p:nvPr/>
        </p:nvSpPr>
        <p:spPr>
          <a:xfrm>
            <a:off x="3256996" y="1407484"/>
            <a:ext cx="7177324" cy="46681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6C766-0C49-C948-9A91-4ABFD4B09C81}"/>
              </a:ext>
            </a:extLst>
          </p:cNvPr>
          <p:cNvSpPr txBox="1"/>
          <p:nvPr/>
        </p:nvSpPr>
        <p:spPr>
          <a:xfrm>
            <a:off x="10604244" y="2782669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</a:t>
            </a:r>
          </a:p>
          <a:p>
            <a:r>
              <a:rPr lang="th-TH" dirty="0"/>
              <a:t>และยอดดาวน์โหลด</a:t>
            </a:r>
            <a:endParaRPr lang="en-TH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42F67-66B8-BA42-B560-0AB2520E9E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0231120" y="3105835"/>
            <a:ext cx="373124" cy="17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57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E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802426"/>
            <a:ext cx="4362450" cy="1476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579" y="3125164"/>
            <a:ext cx="31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spc="6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65377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18087" y="4830684"/>
            <a:ext cx="38910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ผู้ใช้สามารถดู แก้ไข ข้อมูลส่วนตัวของตัวเองได้</a:t>
            </a:r>
            <a:endParaRPr lang="id-ID" sz="1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4185" y="258441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4185" y="462276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54527" y="2533738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6554527" y="462276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55983" y="277309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5983" y="481144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4276" y="2722416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4276" y="481144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8285" y="2862560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สมัครสมาชิกและเข้าสู่ระบบ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8087" y="451504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จัดการข้อมูลผู้ใช้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3473" y="2823130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ดาวน์โหลดแอ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ป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พลิ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เค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ชัน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3473" y="4846072"/>
            <a:ext cx="3201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ดูรายการดาวน์โหลดของตัวเอง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3838" y="144638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2">
                    <a:lumMod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ฝั่ง </a:t>
            </a:r>
            <a:r>
              <a:rPr lang="en-US" sz="2000" spc="300" dirty="0">
                <a:solidFill>
                  <a:schemeClr val="bg2">
                    <a:lumMod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</a:t>
            </a:r>
            <a:endParaRPr lang="id-ID" sz="2000" spc="300" dirty="0">
              <a:solidFill>
                <a:schemeClr val="bg2">
                  <a:lumMod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75066" y="68127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spc="300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ขอบเขตของเว็บไซต์</a:t>
            </a:r>
            <a:endParaRPr lang="id-ID" sz="4800" spc="300" dirty="0">
              <a:solidFill>
                <a:srgbClr val="00000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0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18087" y="4830684"/>
            <a:ext cx="38910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ผู้ใช้สามารถดู เพิ่ม ลบ แก้ไข ข้อมูลส่วนตัวของผู้ใช้ในระบบรวมถึงของตนเองได้</a:t>
            </a:r>
            <a:endParaRPr lang="id-ID" sz="1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4185" y="258441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4185" y="462276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54527" y="2533738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6554527" y="4622767"/>
            <a:ext cx="902302" cy="9621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55983" y="277309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5983" y="481144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4276" y="2722416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4276" y="4811445"/>
            <a:ext cx="681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spc="3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8285" y="2862560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เข้าสู่ระบบ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8087" y="4515046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จัดการข้อมูลผู้ใช้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3473" y="2384362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จัดการข้อมูลแอ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ป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พลิ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เค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ชัน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3473" y="4749889"/>
            <a:ext cx="2581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ดูรายการดาวน์โหลดของ</a:t>
            </a:r>
          </a:p>
          <a:p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แต่ละแอ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ป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พลิ</a:t>
            </a:r>
            <a:r>
              <a:rPr lang="th-TH" sz="2000" spc="300" dirty="0" err="1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เค</a:t>
            </a:r>
            <a:r>
              <a:rPr lang="th-TH" sz="2000" spc="3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ชัน</a:t>
            </a:r>
            <a:endParaRPr lang="id-ID" sz="2000" spc="3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3838" y="1446380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2">
                    <a:lumMod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ฝั่ง</a:t>
            </a:r>
            <a:r>
              <a:rPr lang="en-US" sz="2000" spc="300" dirty="0">
                <a:solidFill>
                  <a:schemeClr val="bg2">
                    <a:lumMod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admin</a:t>
            </a:r>
            <a:endParaRPr lang="id-ID" sz="2000" spc="300" dirty="0">
              <a:solidFill>
                <a:schemeClr val="bg2">
                  <a:lumMod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75066" y="68127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spc="300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ขอบเขตของเว็บไซต์</a:t>
            </a:r>
            <a:endParaRPr lang="id-ID" sz="4800" spc="300" dirty="0">
              <a:solidFill>
                <a:srgbClr val="00000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7B1E1E-FCC8-D14E-9EE7-858135A53017}"/>
              </a:ext>
            </a:extLst>
          </p:cNvPr>
          <p:cNvSpPr/>
          <p:nvPr/>
        </p:nvSpPr>
        <p:spPr>
          <a:xfrm>
            <a:off x="7613473" y="2667411"/>
            <a:ext cx="38910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ผู้ใช้สามารถดู เพิ่ม ลบ แก้ไข ข้อมูลแอ</a:t>
            </a:r>
            <a:r>
              <a:rPr lang="th-TH" sz="1600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ป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พลิ</a:t>
            </a:r>
            <a:r>
              <a:rPr lang="th-TH" sz="1600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เค</a:t>
            </a:r>
            <a:r>
              <a:rPr lang="th-TH" sz="1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ชันทั้งหมดในระบบได้</a:t>
            </a:r>
            <a:endParaRPr lang="id-ID" sz="1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9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28564" y="3228945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29579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52" y="343057"/>
            <a:ext cx="9422896" cy="61718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021434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55" y="322974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หน้าแรก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3786F-B586-B243-A97B-AE5B2E1D0E4E}"/>
              </a:ext>
            </a:extLst>
          </p:cNvPr>
          <p:cNvSpPr/>
          <p:nvPr/>
        </p:nvSpPr>
        <p:spPr>
          <a:xfrm>
            <a:off x="1719470" y="1013791"/>
            <a:ext cx="1470991" cy="5118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C9B8E-BF65-9A40-9AF2-D4CD9D43695D}"/>
              </a:ext>
            </a:extLst>
          </p:cNvPr>
          <p:cNvSpPr/>
          <p:nvPr/>
        </p:nvSpPr>
        <p:spPr>
          <a:xfrm>
            <a:off x="3218974" y="1013791"/>
            <a:ext cx="7107783" cy="5118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B45B9-83E1-BE4B-A0E9-4C85250EE3EE}"/>
              </a:ext>
            </a:extLst>
          </p:cNvPr>
          <p:cNvSpPr/>
          <p:nvPr/>
        </p:nvSpPr>
        <p:spPr>
          <a:xfrm>
            <a:off x="4979505" y="4800600"/>
            <a:ext cx="1759226" cy="42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943E5E-88FE-8F47-AFD6-97E2CE7E9EB1}"/>
              </a:ext>
            </a:extLst>
          </p:cNvPr>
          <p:cNvSpPr txBox="1"/>
          <p:nvPr/>
        </p:nvSpPr>
        <p:spPr>
          <a:xfrm>
            <a:off x="447261" y="236551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เมนู</a:t>
            </a:r>
            <a:endParaRPr lang="en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4E00D-F4F7-124D-9FE1-E223074CB3C8}"/>
              </a:ext>
            </a:extLst>
          </p:cNvPr>
          <p:cNvSpPr txBox="1"/>
          <p:nvPr/>
        </p:nvSpPr>
        <p:spPr>
          <a:xfrm>
            <a:off x="845322" y="6330276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เนื้อหาทั้งหมดในหน้าแรก</a:t>
            </a:r>
            <a:endParaRPr lang="en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3E585-0693-E341-81F5-DF89A4B7DBB0}"/>
              </a:ext>
            </a:extLst>
          </p:cNvPr>
          <p:cNvSpPr txBox="1"/>
          <p:nvPr/>
        </p:nvSpPr>
        <p:spPr>
          <a:xfrm>
            <a:off x="5576844" y="6330276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รายละเอียดของแอ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ชันคร่าว ๆ</a:t>
            </a:r>
            <a:endParaRPr lang="en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9768C3-179F-6C4E-8CFE-2D5BC09C1154}"/>
              </a:ext>
            </a:extLst>
          </p:cNvPr>
          <p:cNvCxnSpPr>
            <a:stCxn id="16" idx="3"/>
          </p:cNvCxnSpPr>
          <p:nvPr/>
        </p:nvCxnSpPr>
        <p:spPr>
          <a:xfrm>
            <a:off x="878789" y="2550179"/>
            <a:ext cx="701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8E2EFB-E392-7546-9E0A-43F4591183EC}"/>
              </a:ext>
            </a:extLst>
          </p:cNvPr>
          <p:cNvCxnSpPr>
            <a:stCxn id="17" idx="3"/>
          </p:cNvCxnSpPr>
          <p:nvPr/>
        </p:nvCxnSpPr>
        <p:spPr>
          <a:xfrm flipV="1">
            <a:off x="2605740" y="6132443"/>
            <a:ext cx="763625" cy="382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EEAB04-7999-3A45-AAE3-07616AD1E039}"/>
              </a:ext>
            </a:extLst>
          </p:cNvPr>
          <p:cNvCxnSpPr/>
          <p:nvPr/>
        </p:nvCxnSpPr>
        <p:spPr>
          <a:xfrm flipH="1" flipV="1">
            <a:off x="6619461" y="5227983"/>
            <a:ext cx="1063487" cy="109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6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2" y="343057"/>
            <a:ext cx="9422896" cy="6171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4" y="322974"/>
            <a:ext cx="3939681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3791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หน้าแสดงแอ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ป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พลิ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เค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ชันแต่ละประเภท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3786F-B586-B243-A97B-AE5B2E1D0E4E}"/>
              </a:ext>
            </a:extLst>
          </p:cNvPr>
          <p:cNvSpPr/>
          <p:nvPr/>
        </p:nvSpPr>
        <p:spPr>
          <a:xfrm>
            <a:off x="3160643" y="1103243"/>
            <a:ext cx="7295322" cy="1987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4E00D-F4F7-124D-9FE1-E223074CB3C8}"/>
              </a:ext>
            </a:extLst>
          </p:cNvPr>
          <p:cNvSpPr txBox="1"/>
          <p:nvPr/>
        </p:nvSpPr>
        <p:spPr>
          <a:xfrm>
            <a:off x="4542679" y="3974702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รายการแอ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 แต่ละประเภท</a:t>
            </a:r>
            <a:endParaRPr lang="en-T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045A73-A4F8-8B48-87BE-BE19F4FE829B}"/>
              </a:ext>
            </a:extLst>
          </p:cNvPr>
          <p:cNvCxnSpPr/>
          <p:nvPr/>
        </p:nvCxnSpPr>
        <p:spPr>
          <a:xfrm flipV="1">
            <a:off x="6096000" y="3091056"/>
            <a:ext cx="0" cy="76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15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3" y="343057"/>
            <a:ext cx="9422894" cy="61718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3681206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360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หน้าแสดงรายละเอียดแอ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ป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พลิ</a:t>
            </a:r>
            <a:r>
              <a:rPr lang="th-TH" sz="2000" spc="300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เค</a:t>
            </a:r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ชัน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3786F-B586-B243-A97B-AE5B2E1D0E4E}"/>
              </a:ext>
            </a:extLst>
          </p:cNvPr>
          <p:cNvSpPr/>
          <p:nvPr/>
        </p:nvSpPr>
        <p:spPr>
          <a:xfrm>
            <a:off x="3217155" y="4224130"/>
            <a:ext cx="7203901" cy="1614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94E00D-F4F7-124D-9FE1-E223074CB3C8}"/>
              </a:ext>
            </a:extLst>
          </p:cNvPr>
          <p:cNvSpPr txBox="1"/>
          <p:nvPr/>
        </p:nvSpPr>
        <p:spPr>
          <a:xfrm>
            <a:off x="182013" y="4606604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รายละเอียดแอ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</a:t>
            </a:r>
            <a:endParaRPr lang="en-T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045A73-A4F8-8B48-87BE-BE19F4FE829B}"/>
              </a:ext>
            </a:extLst>
          </p:cNvPr>
          <p:cNvCxnSpPr/>
          <p:nvPr/>
        </p:nvCxnSpPr>
        <p:spPr>
          <a:xfrm flipV="1">
            <a:off x="6096000" y="3091056"/>
            <a:ext cx="0" cy="76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DFB4EC-6F5E-F943-BCEC-F67CD40B3FE1}"/>
              </a:ext>
            </a:extLst>
          </p:cNvPr>
          <p:cNvSpPr txBox="1"/>
          <p:nvPr/>
        </p:nvSpPr>
        <p:spPr>
          <a:xfrm>
            <a:off x="718843" y="133141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โลโก้</a:t>
            </a:r>
            <a:endParaRPr lang="en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8131672" y="114674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ชื่อแอ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</a:t>
            </a:r>
            <a:endParaRPr lang="en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BAD25-E165-C248-A456-56A6DA4EB625}"/>
              </a:ext>
            </a:extLst>
          </p:cNvPr>
          <p:cNvSpPr txBox="1"/>
          <p:nvPr/>
        </p:nvSpPr>
        <p:spPr>
          <a:xfrm>
            <a:off x="8131672" y="172959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ชื่อผู้พัฒนา</a:t>
            </a:r>
            <a:endParaRPr lang="en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AC5A2-FB6B-AC42-97A2-F9A389A4B228}"/>
              </a:ext>
            </a:extLst>
          </p:cNvPr>
          <p:cNvSpPr txBox="1"/>
          <p:nvPr/>
        </p:nvSpPr>
        <p:spPr>
          <a:xfrm>
            <a:off x="454844" y="311633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รูปตัวอย่าง</a:t>
            </a:r>
            <a:endParaRPr lang="en-T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C5F39-133B-E948-861D-8D9FAD29319B}"/>
              </a:ext>
            </a:extLst>
          </p:cNvPr>
          <p:cNvSpPr/>
          <p:nvPr/>
        </p:nvSpPr>
        <p:spPr>
          <a:xfrm>
            <a:off x="3145219" y="1118992"/>
            <a:ext cx="1175323" cy="1157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49CE8-9640-A848-AADB-BA81E1DE2A63}"/>
              </a:ext>
            </a:extLst>
          </p:cNvPr>
          <p:cNvSpPr/>
          <p:nvPr/>
        </p:nvSpPr>
        <p:spPr>
          <a:xfrm>
            <a:off x="3152615" y="2328596"/>
            <a:ext cx="7268441" cy="1718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4427337" y="1381913"/>
            <a:ext cx="1286863" cy="202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74BCDE-B0CA-6244-A29E-38C028A8B3F9}"/>
              </a:ext>
            </a:extLst>
          </p:cNvPr>
          <p:cNvSpPr/>
          <p:nvPr/>
        </p:nvSpPr>
        <p:spPr>
          <a:xfrm>
            <a:off x="4427336" y="1572302"/>
            <a:ext cx="1393659" cy="202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stCxn id="9" idx="1"/>
            <a:endCxn id="16" idx="3"/>
          </p:cNvCxnSpPr>
          <p:nvPr/>
        </p:nvCxnSpPr>
        <p:spPr>
          <a:xfrm flipH="1">
            <a:off x="5714200" y="1331415"/>
            <a:ext cx="2417472" cy="15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AC1483-01F1-3A43-AF4F-88028C04448A}"/>
              </a:ext>
            </a:extLst>
          </p:cNvPr>
          <p:cNvCxnSpPr>
            <a:stCxn id="10" idx="1"/>
            <a:endCxn id="18" idx="3"/>
          </p:cNvCxnSpPr>
          <p:nvPr/>
        </p:nvCxnSpPr>
        <p:spPr>
          <a:xfrm flipH="1" flipV="1">
            <a:off x="5820995" y="1673325"/>
            <a:ext cx="2310677" cy="240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D5882C-9717-544C-A8F4-26B1D83A5DA0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1201667" y="1516081"/>
            <a:ext cx="1943552" cy="18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A7033F-103B-F14E-9256-8772D8BF6E7D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1323993" y="3187796"/>
            <a:ext cx="1828622" cy="11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AC851D-41B4-9C4C-9D86-271B9A0AE719}"/>
              </a:ext>
            </a:extLst>
          </p:cNvPr>
          <p:cNvCxnSpPr>
            <a:stCxn id="17" idx="3"/>
            <a:endCxn id="13" idx="1"/>
          </p:cNvCxnSpPr>
          <p:nvPr/>
        </p:nvCxnSpPr>
        <p:spPr>
          <a:xfrm>
            <a:off x="1923195" y="4791270"/>
            <a:ext cx="1293960" cy="24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7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578755-E78C-6F4D-9A07-B49C9F07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553" y="343057"/>
            <a:ext cx="9422894" cy="61718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605" y="322974"/>
            <a:ext cx="1199555" cy="408320"/>
          </a:xfrm>
          <a:prstGeom prst="rect">
            <a:avLst/>
          </a:prstGeom>
          <a:solidFill>
            <a:srgbClr val="00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732" y="32304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spc="3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หน้าผู้ใช้</a:t>
            </a:r>
            <a:endParaRPr lang="id-ID" sz="20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3CE5D-B5C2-9349-B740-10C87E380004}"/>
              </a:ext>
            </a:extLst>
          </p:cNvPr>
          <p:cNvSpPr txBox="1"/>
          <p:nvPr/>
        </p:nvSpPr>
        <p:spPr>
          <a:xfrm>
            <a:off x="10990333" y="110092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ปุ่มแก้ไขข้อมูล</a:t>
            </a:r>
            <a:endParaRPr lang="en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AC5A2-FB6B-AC42-97A2-F9A389A4B228}"/>
              </a:ext>
            </a:extLst>
          </p:cNvPr>
          <p:cNvSpPr txBox="1"/>
          <p:nvPr/>
        </p:nvSpPr>
        <p:spPr>
          <a:xfrm>
            <a:off x="85510" y="2976785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ข้อมูลแอ</a:t>
            </a:r>
            <a:r>
              <a:rPr lang="th-TH" dirty="0" err="1"/>
              <a:t>ป</a:t>
            </a:r>
            <a:r>
              <a:rPr lang="th-TH" dirty="0"/>
              <a:t>พลิ</a:t>
            </a:r>
            <a:r>
              <a:rPr lang="th-TH" dirty="0" err="1"/>
              <a:t>เค</a:t>
            </a:r>
            <a:r>
              <a:rPr lang="th-TH" dirty="0"/>
              <a:t>ชัน</a:t>
            </a:r>
          </a:p>
          <a:p>
            <a:r>
              <a:rPr lang="th-TH" dirty="0"/>
              <a:t>ที่ผู้ใช้เคยดาวน์โหลด</a:t>
            </a:r>
            <a:endParaRPr lang="en-T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B49CE8-9640-A848-AADB-BA81E1DE2A63}"/>
              </a:ext>
            </a:extLst>
          </p:cNvPr>
          <p:cNvSpPr/>
          <p:nvPr/>
        </p:nvSpPr>
        <p:spPr>
          <a:xfrm>
            <a:off x="3176208" y="1553592"/>
            <a:ext cx="7268441" cy="1718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C831CA-9023-B84F-8357-5F2D5EA7FF93}"/>
              </a:ext>
            </a:extLst>
          </p:cNvPr>
          <p:cNvSpPr/>
          <p:nvPr/>
        </p:nvSpPr>
        <p:spPr>
          <a:xfrm>
            <a:off x="9157786" y="1129368"/>
            <a:ext cx="1286863" cy="340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44D87E-5511-6644-A93E-F93A5F0784D3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10444649" y="1285592"/>
            <a:ext cx="545684" cy="14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A7033F-103B-F14E-9256-8772D8BF6E7D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1550976" y="2412792"/>
            <a:ext cx="1625232" cy="887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525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313</Words>
  <Application>Microsoft Macintosh PowerPoint</Application>
  <PresentationFormat>Widescreen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Lato</vt:lpstr>
      <vt:lpstr>Lato Black</vt:lpstr>
      <vt:lpstr>Lato Heavy</vt:lpstr>
      <vt:lpstr>Source Sans Pro Light</vt:lpstr>
      <vt:lpstr>Source Sans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KITTISAK PANLUEA</cp:lastModifiedBy>
  <cp:revision>75</cp:revision>
  <dcterms:created xsi:type="dcterms:W3CDTF">2018-07-25T04:51:32Z</dcterms:created>
  <dcterms:modified xsi:type="dcterms:W3CDTF">2021-04-28T10:07:20Z</dcterms:modified>
</cp:coreProperties>
</file>